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9144000" cy="5143500" type="screen16x9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479D1-01A6-4B1C-AB01-997C93ADF5B4}" type="doc">
      <dgm:prSet loTypeId="urn:microsoft.com/office/officeart/2005/8/layout/cycle2" loCatId="cycle" qsTypeId="urn:microsoft.com/office/officeart/2005/8/quickstyle/3d7" qsCatId="3D" csTypeId="urn:microsoft.com/office/officeart/2005/8/colors/accent2_4" csCatId="accent2" phldr="1"/>
      <dgm:spPr/>
      <dgm:t>
        <a:bodyPr/>
        <a:lstStyle/>
        <a:p>
          <a:endParaRPr lang="es-ES"/>
        </a:p>
      </dgm:t>
    </dgm:pt>
    <dgm:pt modelId="{5D03663D-700B-4CF4-9CAB-1A8CEE86019F}">
      <dgm:prSet phldrT="[Texto]"/>
      <dgm:spPr/>
      <dgm:t>
        <a:bodyPr/>
        <a:lstStyle/>
        <a:p>
          <a:r>
            <a:rPr lang="es-ES" dirty="0" smtClean="0"/>
            <a:t>Bit</a:t>
          </a:r>
          <a:endParaRPr lang="es-ES" dirty="0"/>
        </a:p>
      </dgm:t>
    </dgm:pt>
    <dgm:pt modelId="{AD708F23-EBB6-4786-AE8B-058363DC920B}" type="parTrans" cxnId="{9BCDEFC9-EEE2-48F6-BBE2-85DE2D227838}">
      <dgm:prSet/>
      <dgm:spPr/>
      <dgm:t>
        <a:bodyPr/>
        <a:lstStyle/>
        <a:p>
          <a:endParaRPr lang="es-ES"/>
        </a:p>
      </dgm:t>
    </dgm:pt>
    <dgm:pt modelId="{D08E61C3-86E0-4862-BC7C-F91A060678C1}" type="sibTrans" cxnId="{9BCDEFC9-EEE2-48F6-BBE2-85DE2D227838}">
      <dgm:prSet/>
      <dgm:spPr/>
      <dgm:t>
        <a:bodyPr/>
        <a:lstStyle/>
        <a:p>
          <a:endParaRPr lang="es-ES"/>
        </a:p>
      </dgm:t>
    </dgm:pt>
    <dgm:pt modelId="{E87C8065-DFE4-4B1C-92DD-EE5415E85015}">
      <dgm:prSet phldrT="[Texto]"/>
      <dgm:spPr/>
      <dgm:t>
        <a:bodyPr/>
        <a:lstStyle/>
        <a:p>
          <a:r>
            <a:rPr lang="es-ES" dirty="0" smtClean="0"/>
            <a:t>Byte</a:t>
          </a:r>
          <a:endParaRPr lang="es-ES" dirty="0"/>
        </a:p>
      </dgm:t>
    </dgm:pt>
    <dgm:pt modelId="{A732636B-2527-4D01-B190-E5E40BDFCD83}" type="parTrans" cxnId="{05B2E6AB-2A7F-4E8D-89D2-8B0D01754CAA}">
      <dgm:prSet/>
      <dgm:spPr/>
      <dgm:t>
        <a:bodyPr/>
        <a:lstStyle/>
        <a:p>
          <a:endParaRPr lang="es-ES"/>
        </a:p>
      </dgm:t>
    </dgm:pt>
    <dgm:pt modelId="{92C87B86-BB9A-47A4-9B49-362D1870E079}" type="sibTrans" cxnId="{05B2E6AB-2A7F-4E8D-89D2-8B0D01754CAA}">
      <dgm:prSet/>
      <dgm:spPr/>
      <dgm:t>
        <a:bodyPr/>
        <a:lstStyle/>
        <a:p>
          <a:endParaRPr lang="es-ES"/>
        </a:p>
      </dgm:t>
    </dgm:pt>
    <dgm:pt modelId="{5208BCE5-749B-4FAC-8418-50F010BD6477}">
      <dgm:prSet phldrT="[Texto]"/>
      <dgm:spPr/>
      <dgm:t>
        <a:bodyPr/>
        <a:lstStyle/>
        <a:p>
          <a:r>
            <a:rPr lang="es-ES" dirty="0" smtClean="0"/>
            <a:t>Kilobyte</a:t>
          </a:r>
          <a:endParaRPr lang="es-ES" dirty="0"/>
        </a:p>
      </dgm:t>
    </dgm:pt>
    <dgm:pt modelId="{5F259E1F-9DC3-4194-8164-C90386663C60}" type="parTrans" cxnId="{9289EA6C-DC88-4D3D-B617-188E79D01B11}">
      <dgm:prSet/>
      <dgm:spPr/>
      <dgm:t>
        <a:bodyPr/>
        <a:lstStyle/>
        <a:p>
          <a:endParaRPr lang="es-ES"/>
        </a:p>
      </dgm:t>
    </dgm:pt>
    <dgm:pt modelId="{EA1030CC-6629-44BF-9BEC-ADF9F703C9D1}" type="sibTrans" cxnId="{9289EA6C-DC88-4D3D-B617-188E79D01B11}">
      <dgm:prSet/>
      <dgm:spPr/>
      <dgm:t>
        <a:bodyPr/>
        <a:lstStyle/>
        <a:p>
          <a:endParaRPr lang="es-ES"/>
        </a:p>
      </dgm:t>
    </dgm:pt>
    <dgm:pt modelId="{16E77EF8-4E84-4C74-8227-814CE5AB9DFF}">
      <dgm:prSet phldrT="[Texto]"/>
      <dgm:spPr/>
      <dgm:t>
        <a:bodyPr/>
        <a:lstStyle/>
        <a:p>
          <a:r>
            <a:rPr lang="es-ES" dirty="0" smtClean="0"/>
            <a:t>Megabyte</a:t>
          </a:r>
          <a:endParaRPr lang="es-ES" dirty="0"/>
        </a:p>
      </dgm:t>
    </dgm:pt>
    <dgm:pt modelId="{6E398F44-DD67-4550-B050-4F69AFC477EF}" type="parTrans" cxnId="{2E7D780A-3898-4EAE-9225-FA9B52D91125}">
      <dgm:prSet/>
      <dgm:spPr/>
      <dgm:t>
        <a:bodyPr/>
        <a:lstStyle/>
        <a:p>
          <a:endParaRPr lang="es-ES"/>
        </a:p>
      </dgm:t>
    </dgm:pt>
    <dgm:pt modelId="{1B7B0E6C-DD63-4505-B3D5-CE91455C07FF}" type="sibTrans" cxnId="{2E7D780A-3898-4EAE-9225-FA9B52D91125}">
      <dgm:prSet/>
      <dgm:spPr/>
      <dgm:t>
        <a:bodyPr/>
        <a:lstStyle/>
        <a:p>
          <a:endParaRPr lang="es-ES"/>
        </a:p>
      </dgm:t>
    </dgm:pt>
    <dgm:pt modelId="{13A69707-A730-473C-9231-93945D792A75}">
      <dgm:prSet phldrT="[Texto]"/>
      <dgm:spPr/>
      <dgm:t>
        <a:bodyPr/>
        <a:lstStyle/>
        <a:p>
          <a:r>
            <a:rPr lang="es-ES" dirty="0" smtClean="0"/>
            <a:t>Gigabyte</a:t>
          </a:r>
          <a:endParaRPr lang="es-ES" dirty="0"/>
        </a:p>
      </dgm:t>
    </dgm:pt>
    <dgm:pt modelId="{0801DBA5-B6D7-4186-942A-790FDA2AF8D9}" type="parTrans" cxnId="{0874C27D-F1A7-4632-BEE3-ADD72844B80B}">
      <dgm:prSet/>
      <dgm:spPr/>
      <dgm:t>
        <a:bodyPr/>
        <a:lstStyle/>
        <a:p>
          <a:endParaRPr lang="es-ES"/>
        </a:p>
      </dgm:t>
    </dgm:pt>
    <dgm:pt modelId="{19D9073B-375F-4ED9-8104-595E0F79C17E}" type="sibTrans" cxnId="{0874C27D-F1A7-4632-BEE3-ADD72844B80B}">
      <dgm:prSet/>
      <dgm:spPr/>
      <dgm:t>
        <a:bodyPr/>
        <a:lstStyle/>
        <a:p>
          <a:endParaRPr lang="es-ES"/>
        </a:p>
      </dgm:t>
    </dgm:pt>
    <dgm:pt modelId="{AD731F3B-F6A1-4D01-944A-F61266DE6F58}">
      <dgm:prSet phldrT="[Texto]"/>
      <dgm:spPr/>
      <dgm:t>
        <a:bodyPr/>
        <a:lstStyle/>
        <a:p>
          <a:r>
            <a:rPr lang="es-ES" dirty="0" smtClean="0"/>
            <a:t>Terabyte</a:t>
          </a:r>
          <a:endParaRPr lang="es-ES" dirty="0"/>
        </a:p>
      </dgm:t>
    </dgm:pt>
    <dgm:pt modelId="{8A3C5B25-A50D-4B09-AA5F-F62362A0C7AB}" type="parTrans" cxnId="{DDB053CC-E9FD-4726-82D0-400AC77CD4BC}">
      <dgm:prSet/>
      <dgm:spPr/>
      <dgm:t>
        <a:bodyPr/>
        <a:lstStyle/>
        <a:p>
          <a:endParaRPr lang="es-ES"/>
        </a:p>
      </dgm:t>
    </dgm:pt>
    <dgm:pt modelId="{A27D880D-8D13-49C4-82D7-B0BCA538F545}" type="sibTrans" cxnId="{DDB053CC-E9FD-4726-82D0-400AC77CD4BC}">
      <dgm:prSet/>
      <dgm:spPr/>
      <dgm:t>
        <a:bodyPr/>
        <a:lstStyle/>
        <a:p>
          <a:endParaRPr lang="es-ES"/>
        </a:p>
      </dgm:t>
    </dgm:pt>
    <dgm:pt modelId="{BB1247C4-2677-471C-9BAF-9C377D81243D}" type="pres">
      <dgm:prSet presAssocID="{DC9479D1-01A6-4B1C-AB01-997C93ADF5B4}" presName="cycle" presStyleCnt="0">
        <dgm:presLayoutVars>
          <dgm:dir/>
          <dgm:resizeHandles val="exact"/>
        </dgm:presLayoutVars>
      </dgm:prSet>
      <dgm:spPr/>
    </dgm:pt>
    <dgm:pt modelId="{763721D7-71EB-46F6-876C-187DC7754036}" type="pres">
      <dgm:prSet presAssocID="{5D03663D-700B-4CF4-9CAB-1A8CEE86019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85D67B-CB51-4E05-86EF-58D55341F23B}" type="pres">
      <dgm:prSet presAssocID="{D08E61C3-86E0-4862-BC7C-F91A060678C1}" presName="sibTrans" presStyleLbl="sibTrans2D1" presStyleIdx="0" presStyleCnt="6"/>
      <dgm:spPr/>
    </dgm:pt>
    <dgm:pt modelId="{3B984339-436B-441D-A35E-ADD19AD4EABC}" type="pres">
      <dgm:prSet presAssocID="{D08E61C3-86E0-4862-BC7C-F91A060678C1}" presName="connectorText" presStyleLbl="sibTrans2D1" presStyleIdx="0" presStyleCnt="6"/>
      <dgm:spPr/>
    </dgm:pt>
    <dgm:pt modelId="{9BF96D58-DEF6-4A7D-85E8-BF4658C46533}" type="pres">
      <dgm:prSet presAssocID="{E87C8065-DFE4-4B1C-92DD-EE5415E85015}" presName="node" presStyleLbl="node1" presStyleIdx="1" presStyleCnt="6" custRadScaleRad="90407" custRadScaleInc="70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C22216-2AC5-49AE-AB76-3FCB5C3D38AC}" type="pres">
      <dgm:prSet presAssocID="{92C87B86-BB9A-47A4-9B49-362D1870E079}" presName="sibTrans" presStyleLbl="sibTrans2D1" presStyleIdx="1" presStyleCnt="6"/>
      <dgm:spPr/>
    </dgm:pt>
    <dgm:pt modelId="{6F3F3217-B557-470C-99E4-9BC60AEAD513}" type="pres">
      <dgm:prSet presAssocID="{92C87B86-BB9A-47A4-9B49-362D1870E079}" presName="connectorText" presStyleLbl="sibTrans2D1" presStyleIdx="1" presStyleCnt="6"/>
      <dgm:spPr/>
    </dgm:pt>
    <dgm:pt modelId="{B11B29D3-B4FE-427A-B244-5D4928C2DC94}" type="pres">
      <dgm:prSet presAssocID="{5208BCE5-749B-4FAC-8418-50F010BD6477}" presName="node" presStyleLbl="node1" presStyleIdx="2" presStyleCnt="6">
        <dgm:presLayoutVars>
          <dgm:bulletEnabled val="1"/>
        </dgm:presLayoutVars>
      </dgm:prSet>
      <dgm:spPr/>
    </dgm:pt>
    <dgm:pt modelId="{2B669467-9FF0-4759-B905-284A273D54D3}" type="pres">
      <dgm:prSet presAssocID="{EA1030CC-6629-44BF-9BEC-ADF9F703C9D1}" presName="sibTrans" presStyleLbl="sibTrans2D1" presStyleIdx="2" presStyleCnt="6"/>
      <dgm:spPr/>
    </dgm:pt>
    <dgm:pt modelId="{347B274F-A1A6-45C0-ADFA-D11386A86105}" type="pres">
      <dgm:prSet presAssocID="{EA1030CC-6629-44BF-9BEC-ADF9F703C9D1}" presName="connectorText" presStyleLbl="sibTrans2D1" presStyleIdx="2" presStyleCnt="6"/>
      <dgm:spPr/>
    </dgm:pt>
    <dgm:pt modelId="{A6EF2A55-F6B1-4572-BB94-C1D9CCEFE9F6}" type="pres">
      <dgm:prSet presAssocID="{16E77EF8-4E84-4C74-8227-814CE5AB9DF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2F75E9-016C-448D-8FCB-6D952A7D1D84}" type="pres">
      <dgm:prSet presAssocID="{1B7B0E6C-DD63-4505-B3D5-CE91455C07FF}" presName="sibTrans" presStyleLbl="sibTrans2D1" presStyleIdx="3" presStyleCnt="6"/>
      <dgm:spPr/>
    </dgm:pt>
    <dgm:pt modelId="{BE71AA20-AEF1-44C1-9DD6-698F8E728D90}" type="pres">
      <dgm:prSet presAssocID="{1B7B0E6C-DD63-4505-B3D5-CE91455C07FF}" presName="connectorText" presStyleLbl="sibTrans2D1" presStyleIdx="3" presStyleCnt="6"/>
      <dgm:spPr/>
    </dgm:pt>
    <dgm:pt modelId="{4B66F723-0436-4EF2-9FE2-7511B80816AF}" type="pres">
      <dgm:prSet presAssocID="{13A69707-A730-473C-9231-93945D792A75}" presName="node" presStyleLbl="node1" presStyleIdx="4" presStyleCnt="6">
        <dgm:presLayoutVars>
          <dgm:bulletEnabled val="1"/>
        </dgm:presLayoutVars>
      </dgm:prSet>
      <dgm:spPr/>
    </dgm:pt>
    <dgm:pt modelId="{817290CC-D982-4F38-A38E-C68E86C91B8F}" type="pres">
      <dgm:prSet presAssocID="{19D9073B-375F-4ED9-8104-595E0F79C17E}" presName="sibTrans" presStyleLbl="sibTrans2D1" presStyleIdx="4" presStyleCnt="6"/>
      <dgm:spPr/>
    </dgm:pt>
    <dgm:pt modelId="{200A8B14-B67F-45E3-8C6C-300F64B58E79}" type="pres">
      <dgm:prSet presAssocID="{19D9073B-375F-4ED9-8104-595E0F79C17E}" presName="connectorText" presStyleLbl="sibTrans2D1" presStyleIdx="4" presStyleCnt="6"/>
      <dgm:spPr/>
    </dgm:pt>
    <dgm:pt modelId="{A78353FB-4146-4A0F-94B5-5E1DE23B06B8}" type="pres">
      <dgm:prSet presAssocID="{AD731F3B-F6A1-4D01-944A-F61266DE6F58}" presName="node" presStyleLbl="node1" presStyleIdx="5" presStyleCnt="6">
        <dgm:presLayoutVars>
          <dgm:bulletEnabled val="1"/>
        </dgm:presLayoutVars>
      </dgm:prSet>
      <dgm:spPr/>
    </dgm:pt>
    <dgm:pt modelId="{912B7790-45C6-4676-9D1E-8AE7162BE2BD}" type="pres">
      <dgm:prSet presAssocID="{A27D880D-8D13-49C4-82D7-B0BCA538F545}" presName="sibTrans" presStyleLbl="sibTrans2D1" presStyleIdx="5" presStyleCnt="6"/>
      <dgm:spPr/>
    </dgm:pt>
    <dgm:pt modelId="{77143B2A-B96D-4F48-9D55-D3E8F1B87F65}" type="pres">
      <dgm:prSet presAssocID="{A27D880D-8D13-49C4-82D7-B0BCA538F545}" presName="connectorText" presStyleLbl="sibTrans2D1" presStyleIdx="5" presStyleCnt="6"/>
      <dgm:spPr/>
    </dgm:pt>
  </dgm:ptLst>
  <dgm:cxnLst>
    <dgm:cxn modelId="{A7B95DA4-BD41-4AA3-BE35-64BE910AAAFF}" type="presOf" srcId="{1B7B0E6C-DD63-4505-B3D5-CE91455C07FF}" destId="{BE71AA20-AEF1-44C1-9DD6-698F8E728D90}" srcOrd="1" destOrd="0" presId="urn:microsoft.com/office/officeart/2005/8/layout/cycle2"/>
    <dgm:cxn modelId="{6BB55D35-C889-496A-93AC-2F0E487CAE6F}" type="presOf" srcId="{92C87B86-BB9A-47A4-9B49-362D1870E079}" destId="{6F3F3217-B557-470C-99E4-9BC60AEAD513}" srcOrd="1" destOrd="0" presId="urn:microsoft.com/office/officeart/2005/8/layout/cycle2"/>
    <dgm:cxn modelId="{029E8D44-A595-41B1-A261-7A1AE59F96CE}" type="presOf" srcId="{EA1030CC-6629-44BF-9BEC-ADF9F703C9D1}" destId="{2B669467-9FF0-4759-B905-284A273D54D3}" srcOrd="0" destOrd="0" presId="urn:microsoft.com/office/officeart/2005/8/layout/cycle2"/>
    <dgm:cxn modelId="{28E19A34-9A3F-48A6-9D75-9F05826D8CFB}" type="presOf" srcId="{A27D880D-8D13-49C4-82D7-B0BCA538F545}" destId="{912B7790-45C6-4676-9D1E-8AE7162BE2BD}" srcOrd="0" destOrd="0" presId="urn:microsoft.com/office/officeart/2005/8/layout/cycle2"/>
    <dgm:cxn modelId="{A2ADA1ED-EDC0-40B1-96E0-7567939D18B7}" type="presOf" srcId="{19D9073B-375F-4ED9-8104-595E0F79C17E}" destId="{817290CC-D982-4F38-A38E-C68E86C91B8F}" srcOrd="0" destOrd="0" presId="urn:microsoft.com/office/officeart/2005/8/layout/cycle2"/>
    <dgm:cxn modelId="{2E7D780A-3898-4EAE-9225-FA9B52D91125}" srcId="{DC9479D1-01A6-4B1C-AB01-997C93ADF5B4}" destId="{16E77EF8-4E84-4C74-8227-814CE5AB9DFF}" srcOrd="3" destOrd="0" parTransId="{6E398F44-DD67-4550-B050-4F69AFC477EF}" sibTransId="{1B7B0E6C-DD63-4505-B3D5-CE91455C07FF}"/>
    <dgm:cxn modelId="{05B2E6AB-2A7F-4E8D-89D2-8B0D01754CAA}" srcId="{DC9479D1-01A6-4B1C-AB01-997C93ADF5B4}" destId="{E87C8065-DFE4-4B1C-92DD-EE5415E85015}" srcOrd="1" destOrd="0" parTransId="{A732636B-2527-4D01-B190-E5E40BDFCD83}" sibTransId="{92C87B86-BB9A-47A4-9B49-362D1870E079}"/>
    <dgm:cxn modelId="{0874C27D-F1A7-4632-BEE3-ADD72844B80B}" srcId="{DC9479D1-01A6-4B1C-AB01-997C93ADF5B4}" destId="{13A69707-A730-473C-9231-93945D792A75}" srcOrd="4" destOrd="0" parTransId="{0801DBA5-B6D7-4186-942A-790FDA2AF8D9}" sibTransId="{19D9073B-375F-4ED9-8104-595E0F79C17E}"/>
    <dgm:cxn modelId="{9CCE8358-CC19-42B9-9302-D8877018128E}" type="presOf" srcId="{92C87B86-BB9A-47A4-9B49-362D1870E079}" destId="{8EC22216-2AC5-49AE-AB76-3FCB5C3D38AC}" srcOrd="0" destOrd="0" presId="urn:microsoft.com/office/officeart/2005/8/layout/cycle2"/>
    <dgm:cxn modelId="{B80EEE90-E347-4212-8B0F-0F082D2DAF82}" type="presOf" srcId="{D08E61C3-86E0-4862-BC7C-F91A060678C1}" destId="{AC85D67B-CB51-4E05-86EF-58D55341F23B}" srcOrd="0" destOrd="0" presId="urn:microsoft.com/office/officeart/2005/8/layout/cycle2"/>
    <dgm:cxn modelId="{E7C856E6-0FFD-4EA4-9D8B-C138DC3E2BD8}" type="presOf" srcId="{13A69707-A730-473C-9231-93945D792A75}" destId="{4B66F723-0436-4EF2-9FE2-7511B80816AF}" srcOrd="0" destOrd="0" presId="urn:microsoft.com/office/officeart/2005/8/layout/cycle2"/>
    <dgm:cxn modelId="{3182C042-DB36-461C-B8E0-1458E90B758A}" type="presOf" srcId="{AD731F3B-F6A1-4D01-944A-F61266DE6F58}" destId="{A78353FB-4146-4A0F-94B5-5E1DE23B06B8}" srcOrd="0" destOrd="0" presId="urn:microsoft.com/office/officeart/2005/8/layout/cycle2"/>
    <dgm:cxn modelId="{5246960D-979A-47FA-9173-38D0A958427B}" type="presOf" srcId="{5208BCE5-749B-4FAC-8418-50F010BD6477}" destId="{B11B29D3-B4FE-427A-B244-5D4928C2DC94}" srcOrd="0" destOrd="0" presId="urn:microsoft.com/office/officeart/2005/8/layout/cycle2"/>
    <dgm:cxn modelId="{9BCDEFC9-EEE2-48F6-BBE2-85DE2D227838}" srcId="{DC9479D1-01A6-4B1C-AB01-997C93ADF5B4}" destId="{5D03663D-700B-4CF4-9CAB-1A8CEE86019F}" srcOrd="0" destOrd="0" parTransId="{AD708F23-EBB6-4786-AE8B-058363DC920B}" sibTransId="{D08E61C3-86E0-4862-BC7C-F91A060678C1}"/>
    <dgm:cxn modelId="{541EFB16-E4F8-4E5D-AA2A-0AE748724076}" type="presOf" srcId="{DC9479D1-01A6-4B1C-AB01-997C93ADF5B4}" destId="{BB1247C4-2677-471C-9BAF-9C377D81243D}" srcOrd="0" destOrd="0" presId="urn:microsoft.com/office/officeart/2005/8/layout/cycle2"/>
    <dgm:cxn modelId="{B0A55DC9-671E-4DF4-8A7F-6C57A4FDA623}" type="presOf" srcId="{A27D880D-8D13-49C4-82D7-B0BCA538F545}" destId="{77143B2A-B96D-4F48-9D55-D3E8F1B87F65}" srcOrd="1" destOrd="0" presId="urn:microsoft.com/office/officeart/2005/8/layout/cycle2"/>
    <dgm:cxn modelId="{CC5BE988-F2B2-4A4A-AFD7-49B5E62F0427}" type="presOf" srcId="{19D9073B-375F-4ED9-8104-595E0F79C17E}" destId="{200A8B14-B67F-45E3-8C6C-300F64B58E79}" srcOrd="1" destOrd="0" presId="urn:microsoft.com/office/officeart/2005/8/layout/cycle2"/>
    <dgm:cxn modelId="{287AAD38-E634-49A1-9682-4FA811770568}" type="presOf" srcId="{D08E61C3-86E0-4862-BC7C-F91A060678C1}" destId="{3B984339-436B-441D-A35E-ADD19AD4EABC}" srcOrd="1" destOrd="0" presId="urn:microsoft.com/office/officeart/2005/8/layout/cycle2"/>
    <dgm:cxn modelId="{DDB053CC-E9FD-4726-82D0-400AC77CD4BC}" srcId="{DC9479D1-01A6-4B1C-AB01-997C93ADF5B4}" destId="{AD731F3B-F6A1-4D01-944A-F61266DE6F58}" srcOrd="5" destOrd="0" parTransId="{8A3C5B25-A50D-4B09-AA5F-F62362A0C7AB}" sibTransId="{A27D880D-8D13-49C4-82D7-B0BCA538F545}"/>
    <dgm:cxn modelId="{071C28CB-AC68-442D-830A-2689C4135B97}" type="presOf" srcId="{E87C8065-DFE4-4B1C-92DD-EE5415E85015}" destId="{9BF96D58-DEF6-4A7D-85E8-BF4658C46533}" srcOrd="0" destOrd="0" presId="urn:microsoft.com/office/officeart/2005/8/layout/cycle2"/>
    <dgm:cxn modelId="{DCC5563C-ACB5-4BCE-8886-FE95E311B239}" type="presOf" srcId="{1B7B0E6C-DD63-4505-B3D5-CE91455C07FF}" destId="{762F75E9-016C-448D-8FCB-6D952A7D1D84}" srcOrd="0" destOrd="0" presId="urn:microsoft.com/office/officeart/2005/8/layout/cycle2"/>
    <dgm:cxn modelId="{5C4FAE21-034C-4AD5-84CF-90382B63118B}" type="presOf" srcId="{16E77EF8-4E84-4C74-8227-814CE5AB9DFF}" destId="{A6EF2A55-F6B1-4572-BB94-C1D9CCEFE9F6}" srcOrd="0" destOrd="0" presId="urn:microsoft.com/office/officeart/2005/8/layout/cycle2"/>
    <dgm:cxn modelId="{9289EA6C-DC88-4D3D-B617-188E79D01B11}" srcId="{DC9479D1-01A6-4B1C-AB01-997C93ADF5B4}" destId="{5208BCE5-749B-4FAC-8418-50F010BD6477}" srcOrd="2" destOrd="0" parTransId="{5F259E1F-9DC3-4194-8164-C90386663C60}" sibTransId="{EA1030CC-6629-44BF-9BEC-ADF9F703C9D1}"/>
    <dgm:cxn modelId="{1593A9CD-CE03-43CA-AF9A-0D7F45FCB847}" type="presOf" srcId="{5D03663D-700B-4CF4-9CAB-1A8CEE86019F}" destId="{763721D7-71EB-46F6-876C-187DC7754036}" srcOrd="0" destOrd="0" presId="urn:microsoft.com/office/officeart/2005/8/layout/cycle2"/>
    <dgm:cxn modelId="{719F1D7A-69B5-4079-9472-9645D810D541}" type="presOf" srcId="{EA1030CC-6629-44BF-9BEC-ADF9F703C9D1}" destId="{347B274F-A1A6-45C0-ADFA-D11386A86105}" srcOrd="1" destOrd="0" presId="urn:microsoft.com/office/officeart/2005/8/layout/cycle2"/>
    <dgm:cxn modelId="{0D47A1BE-99D4-4D54-A6DB-FA224ACAEF44}" type="presParOf" srcId="{BB1247C4-2677-471C-9BAF-9C377D81243D}" destId="{763721D7-71EB-46F6-876C-187DC7754036}" srcOrd="0" destOrd="0" presId="urn:microsoft.com/office/officeart/2005/8/layout/cycle2"/>
    <dgm:cxn modelId="{0B09896E-29BF-46C0-9593-9B46445BB80C}" type="presParOf" srcId="{BB1247C4-2677-471C-9BAF-9C377D81243D}" destId="{AC85D67B-CB51-4E05-86EF-58D55341F23B}" srcOrd="1" destOrd="0" presId="urn:microsoft.com/office/officeart/2005/8/layout/cycle2"/>
    <dgm:cxn modelId="{88E34C5C-9CF8-403F-B914-127A54C64EC0}" type="presParOf" srcId="{AC85D67B-CB51-4E05-86EF-58D55341F23B}" destId="{3B984339-436B-441D-A35E-ADD19AD4EABC}" srcOrd="0" destOrd="0" presId="urn:microsoft.com/office/officeart/2005/8/layout/cycle2"/>
    <dgm:cxn modelId="{DFF92D17-111D-4886-BE97-57942E642AE4}" type="presParOf" srcId="{BB1247C4-2677-471C-9BAF-9C377D81243D}" destId="{9BF96D58-DEF6-4A7D-85E8-BF4658C46533}" srcOrd="2" destOrd="0" presId="urn:microsoft.com/office/officeart/2005/8/layout/cycle2"/>
    <dgm:cxn modelId="{631ED0E4-9F9E-47AF-A864-669014742843}" type="presParOf" srcId="{BB1247C4-2677-471C-9BAF-9C377D81243D}" destId="{8EC22216-2AC5-49AE-AB76-3FCB5C3D38AC}" srcOrd="3" destOrd="0" presId="urn:microsoft.com/office/officeart/2005/8/layout/cycle2"/>
    <dgm:cxn modelId="{E8B9D591-FB3E-4F79-BF1C-17A950CEB9E6}" type="presParOf" srcId="{8EC22216-2AC5-49AE-AB76-3FCB5C3D38AC}" destId="{6F3F3217-B557-470C-99E4-9BC60AEAD513}" srcOrd="0" destOrd="0" presId="urn:microsoft.com/office/officeart/2005/8/layout/cycle2"/>
    <dgm:cxn modelId="{CA357CC8-9770-42BB-A45E-BBB54E5DCFBF}" type="presParOf" srcId="{BB1247C4-2677-471C-9BAF-9C377D81243D}" destId="{B11B29D3-B4FE-427A-B244-5D4928C2DC94}" srcOrd="4" destOrd="0" presId="urn:microsoft.com/office/officeart/2005/8/layout/cycle2"/>
    <dgm:cxn modelId="{1F43DE57-C869-4D7B-82F0-540642CE79D8}" type="presParOf" srcId="{BB1247C4-2677-471C-9BAF-9C377D81243D}" destId="{2B669467-9FF0-4759-B905-284A273D54D3}" srcOrd="5" destOrd="0" presId="urn:microsoft.com/office/officeart/2005/8/layout/cycle2"/>
    <dgm:cxn modelId="{11D4FE93-B4EF-4F42-B6BD-7027C96517B0}" type="presParOf" srcId="{2B669467-9FF0-4759-B905-284A273D54D3}" destId="{347B274F-A1A6-45C0-ADFA-D11386A86105}" srcOrd="0" destOrd="0" presId="urn:microsoft.com/office/officeart/2005/8/layout/cycle2"/>
    <dgm:cxn modelId="{02209328-2645-4FEC-8537-C7F8CD62A136}" type="presParOf" srcId="{BB1247C4-2677-471C-9BAF-9C377D81243D}" destId="{A6EF2A55-F6B1-4572-BB94-C1D9CCEFE9F6}" srcOrd="6" destOrd="0" presId="urn:microsoft.com/office/officeart/2005/8/layout/cycle2"/>
    <dgm:cxn modelId="{5FC7E88A-AF42-40FA-B395-DC7D52E7827F}" type="presParOf" srcId="{BB1247C4-2677-471C-9BAF-9C377D81243D}" destId="{762F75E9-016C-448D-8FCB-6D952A7D1D84}" srcOrd="7" destOrd="0" presId="urn:microsoft.com/office/officeart/2005/8/layout/cycle2"/>
    <dgm:cxn modelId="{7BD12FD6-E599-4A3A-BCE3-68CC11FF15BB}" type="presParOf" srcId="{762F75E9-016C-448D-8FCB-6D952A7D1D84}" destId="{BE71AA20-AEF1-44C1-9DD6-698F8E728D90}" srcOrd="0" destOrd="0" presId="urn:microsoft.com/office/officeart/2005/8/layout/cycle2"/>
    <dgm:cxn modelId="{AE37300E-C0E5-463F-BDC9-D4D48B4A1F5B}" type="presParOf" srcId="{BB1247C4-2677-471C-9BAF-9C377D81243D}" destId="{4B66F723-0436-4EF2-9FE2-7511B80816AF}" srcOrd="8" destOrd="0" presId="urn:microsoft.com/office/officeart/2005/8/layout/cycle2"/>
    <dgm:cxn modelId="{F15A8C13-AB95-4894-9284-A85BA58FE147}" type="presParOf" srcId="{BB1247C4-2677-471C-9BAF-9C377D81243D}" destId="{817290CC-D982-4F38-A38E-C68E86C91B8F}" srcOrd="9" destOrd="0" presId="urn:microsoft.com/office/officeart/2005/8/layout/cycle2"/>
    <dgm:cxn modelId="{66DA47A5-5EAA-4AD4-A1BB-CD9A06431AC3}" type="presParOf" srcId="{817290CC-D982-4F38-A38E-C68E86C91B8F}" destId="{200A8B14-B67F-45E3-8C6C-300F64B58E79}" srcOrd="0" destOrd="0" presId="urn:microsoft.com/office/officeart/2005/8/layout/cycle2"/>
    <dgm:cxn modelId="{13118DD0-9C0D-4E99-9AD8-84F03C6E6DBF}" type="presParOf" srcId="{BB1247C4-2677-471C-9BAF-9C377D81243D}" destId="{A78353FB-4146-4A0F-94B5-5E1DE23B06B8}" srcOrd="10" destOrd="0" presId="urn:microsoft.com/office/officeart/2005/8/layout/cycle2"/>
    <dgm:cxn modelId="{126E495F-B8FB-40EE-A2F0-68AE2E1D95AC}" type="presParOf" srcId="{BB1247C4-2677-471C-9BAF-9C377D81243D}" destId="{912B7790-45C6-4676-9D1E-8AE7162BE2BD}" srcOrd="11" destOrd="0" presId="urn:microsoft.com/office/officeart/2005/8/layout/cycle2"/>
    <dgm:cxn modelId="{21EAD9C2-AA70-4851-8F82-71BC12B7DB6F}" type="presParOf" srcId="{912B7790-45C6-4676-9D1E-8AE7162BE2BD}" destId="{77143B2A-B96D-4F48-9D55-D3E8F1B87F65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452600-BCB5-4398-BAF9-D20DA33E2E57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8C8A84C-BF99-415A-A2CA-4EF4379CCA8F}">
      <dgm:prSet phldrT="[Texto]"/>
      <dgm:spPr/>
      <dgm:t>
        <a:bodyPr/>
        <a:lstStyle/>
        <a:p>
          <a:r>
            <a:rPr lang="es-ES" dirty="0" smtClean="0"/>
            <a:t>Sabrina</a:t>
          </a:r>
        </a:p>
        <a:p>
          <a:r>
            <a:rPr lang="es-ES" dirty="0" smtClean="0"/>
            <a:t>Chévez</a:t>
          </a:r>
          <a:endParaRPr lang="es-ES" dirty="0"/>
        </a:p>
      </dgm:t>
    </dgm:pt>
    <dgm:pt modelId="{D10D5812-DC75-4DE8-AE6F-3C4A6E193F9C}" type="parTrans" cxnId="{F60EDFF9-14D5-44FD-B363-31A227CE1B3D}">
      <dgm:prSet/>
      <dgm:spPr/>
      <dgm:t>
        <a:bodyPr/>
        <a:lstStyle/>
        <a:p>
          <a:endParaRPr lang="es-ES"/>
        </a:p>
      </dgm:t>
    </dgm:pt>
    <dgm:pt modelId="{3A5C8939-4446-41FC-85D2-AE788944F75F}" type="sibTrans" cxnId="{F60EDFF9-14D5-44FD-B363-31A227CE1B3D}">
      <dgm:prSet/>
      <dgm:spPr/>
      <dgm:t>
        <a:bodyPr/>
        <a:lstStyle/>
        <a:p>
          <a:endParaRPr lang="es-ES"/>
        </a:p>
      </dgm:t>
    </dgm:pt>
    <dgm:pt modelId="{B9A565DB-03C5-400E-A384-EB8F3A530F83}">
      <dgm:prSet phldrT="[Texto]"/>
      <dgm:spPr/>
      <dgm:t>
        <a:bodyPr/>
        <a:lstStyle/>
        <a:p>
          <a:r>
            <a:rPr lang="es-ES" dirty="0" err="1" smtClean="0"/>
            <a:t>Nardy</a:t>
          </a:r>
          <a:r>
            <a:rPr lang="es-ES" dirty="0" smtClean="0"/>
            <a:t> </a:t>
          </a:r>
        </a:p>
        <a:p>
          <a:r>
            <a:rPr lang="es-ES" dirty="0" err="1" smtClean="0"/>
            <a:t>Móran</a:t>
          </a:r>
          <a:endParaRPr lang="es-ES" dirty="0"/>
        </a:p>
      </dgm:t>
    </dgm:pt>
    <dgm:pt modelId="{D162C678-7FF6-4323-A2BD-6A54F45F49F8}" type="parTrans" cxnId="{4E88742C-348B-4A69-B2A4-A3BA49525653}">
      <dgm:prSet/>
      <dgm:spPr/>
      <dgm:t>
        <a:bodyPr/>
        <a:lstStyle/>
        <a:p>
          <a:endParaRPr lang="es-ES"/>
        </a:p>
      </dgm:t>
    </dgm:pt>
    <dgm:pt modelId="{51FA6DC7-8C90-47C5-BE52-9F90F8900EA6}" type="sibTrans" cxnId="{4E88742C-348B-4A69-B2A4-A3BA49525653}">
      <dgm:prSet/>
      <dgm:spPr/>
      <dgm:t>
        <a:bodyPr/>
        <a:lstStyle/>
        <a:p>
          <a:endParaRPr lang="es-ES"/>
        </a:p>
      </dgm:t>
    </dgm:pt>
    <dgm:pt modelId="{C28E7170-2CFD-41C6-84F4-8E9D8C6D6093}">
      <dgm:prSet phldrT="[Texto]"/>
      <dgm:spPr/>
      <dgm:t>
        <a:bodyPr/>
        <a:lstStyle/>
        <a:p>
          <a:r>
            <a:rPr lang="es-ES" dirty="0" smtClean="0"/>
            <a:t>Gabriela</a:t>
          </a:r>
        </a:p>
        <a:p>
          <a:r>
            <a:rPr lang="es-ES" dirty="0" smtClean="0"/>
            <a:t>Cruz</a:t>
          </a:r>
          <a:endParaRPr lang="es-ES" dirty="0"/>
        </a:p>
      </dgm:t>
    </dgm:pt>
    <dgm:pt modelId="{63D28436-50CD-481F-B2C9-B2B78BAEFF31}" type="parTrans" cxnId="{D19B19C9-E915-49F0-AB4D-7D230D9E06C0}">
      <dgm:prSet/>
      <dgm:spPr/>
      <dgm:t>
        <a:bodyPr/>
        <a:lstStyle/>
        <a:p>
          <a:endParaRPr lang="es-ES"/>
        </a:p>
      </dgm:t>
    </dgm:pt>
    <dgm:pt modelId="{8B5F95B2-DC89-4D2D-A463-34291EB95382}" type="sibTrans" cxnId="{D19B19C9-E915-49F0-AB4D-7D230D9E06C0}">
      <dgm:prSet/>
      <dgm:spPr/>
      <dgm:t>
        <a:bodyPr/>
        <a:lstStyle/>
        <a:p>
          <a:endParaRPr lang="es-ES"/>
        </a:p>
      </dgm:t>
    </dgm:pt>
    <dgm:pt modelId="{9E63E16F-9E6B-4978-AC4B-DBAAA5F70B71}">
      <dgm:prSet phldrT="[Texto]"/>
      <dgm:spPr/>
      <dgm:t>
        <a:bodyPr/>
        <a:lstStyle/>
        <a:p>
          <a:r>
            <a:rPr lang="es-ES" dirty="0" smtClean="0"/>
            <a:t>Diana Ovalle</a:t>
          </a:r>
          <a:endParaRPr lang="es-ES" dirty="0"/>
        </a:p>
      </dgm:t>
    </dgm:pt>
    <dgm:pt modelId="{612E7D23-434F-44DB-9ED1-B85F93898163}" type="parTrans" cxnId="{CD978490-6DE8-4C65-9249-4B3F3C2465D6}">
      <dgm:prSet/>
      <dgm:spPr/>
      <dgm:t>
        <a:bodyPr/>
        <a:lstStyle/>
        <a:p>
          <a:endParaRPr lang="es-ES"/>
        </a:p>
      </dgm:t>
    </dgm:pt>
    <dgm:pt modelId="{D4827A0E-C3AB-4CF2-AD9D-3FEB9366E6D3}" type="sibTrans" cxnId="{CD978490-6DE8-4C65-9249-4B3F3C2465D6}">
      <dgm:prSet/>
      <dgm:spPr/>
      <dgm:t>
        <a:bodyPr/>
        <a:lstStyle/>
        <a:p>
          <a:endParaRPr lang="es-ES"/>
        </a:p>
      </dgm:t>
    </dgm:pt>
    <dgm:pt modelId="{02E4D6F3-96B0-4F0A-B23F-6C859C2F708F}">
      <dgm:prSet phldrT="[Texto]"/>
      <dgm:spPr/>
      <dgm:t>
        <a:bodyPr/>
        <a:lstStyle/>
        <a:p>
          <a:r>
            <a:rPr lang="es-ES" dirty="0" err="1" smtClean="0"/>
            <a:t>Merari</a:t>
          </a:r>
          <a:endParaRPr lang="es-ES" dirty="0" smtClean="0"/>
        </a:p>
        <a:p>
          <a:r>
            <a:rPr lang="es-ES" dirty="0" smtClean="0"/>
            <a:t>Miche</a:t>
          </a:r>
          <a:endParaRPr lang="es-ES" dirty="0"/>
        </a:p>
      </dgm:t>
    </dgm:pt>
    <dgm:pt modelId="{99196602-7C23-457A-9988-5E607136546A}" type="parTrans" cxnId="{5655AD90-1CB2-418A-85A4-DB22A4EBD3D0}">
      <dgm:prSet/>
      <dgm:spPr/>
      <dgm:t>
        <a:bodyPr/>
        <a:lstStyle/>
        <a:p>
          <a:endParaRPr lang="es-ES"/>
        </a:p>
      </dgm:t>
    </dgm:pt>
    <dgm:pt modelId="{4A2DE6BF-1A7E-4427-88D4-80A026CEA8EE}" type="sibTrans" cxnId="{5655AD90-1CB2-418A-85A4-DB22A4EBD3D0}">
      <dgm:prSet/>
      <dgm:spPr/>
      <dgm:t>
        <a:bodyPr/>
        <a:lstStyle/>
        <a:p>
          <a:endParaRPr lang="es-ES"/>
        </a:p>
      </dgm:t>
    </dgm:pt>
    <dgm:pt modelId="{849C9843-9628-4AE1-A5A5-2C3E0496E78C}">
      <dgm:prSet phldrT="[Texto]" phldr="1"/>
      <dgm:spPr/>
      <dgm:t>
        <a:bodyPr/>
        <a:lstStyle/>
        <a:p>
          <a:endParaRPr lang="es-ES"/>
        </a:p>
      </dgm:t>
    </dgm:pt>
    <dgm:pt modelId="{A26907C3-09CE-47F6-B4E7-C53DD50F8CB6}" type="parTrans" cxnId="{C7A300B9-F11D-4D14-9945-DD202CF926D0}">
      <dgm:prSet/>
      <dgm:spPr/>
      <dgm:t>
        <a:bodyPr/>
        <a:lstStyle/>
        <a:p>
          <a:endParaRPr lang="es-ES"/>
        </a:p>
      </dgm:t>
    </dgm:pt>
    <dgm:pt modelId="{E076184D-0E9C-4143-A5A7-61020B8F7D7F}" type="sibTrans" cxnId="{C7A300B9-F11D-4D14-9945-DD202CF926D0}">
      <dgm:prSet/>
      <dgm:spPr/>
      <dgm:t>
        <a:bodyPr/>
        <a:lstStyle/>
        <a:p>
          <a:endParaRPr lang="es-ES"/>
        </a:p>
      </dgm:t>
    </dgm:pt>
    <dgm:pt modelId="{C872AC32-D046-4C17-814B-09F1C7B39E75}">
      <dgm:prSet phldrT="[Texto]" phldr="1"/>
      <dgm:spPr/>
      <dgm:t>
        <a:bodyPr/>
        <a:lstStyle/>
        <a:p>
          <a:endParaRPr lang="es-ES"/>
        </a:p>
      </dgm:t>
    </dgm:pt>
    <dgm:pt modelId="{FC77EA4D-BB1B-4833-8743-EA7104D5ECD3}" type="parTrans" cxnId="{DB2B906F-054C-4234-9A0D-AC66577965CE}">
      <dgm:prSet/>
      <dgm:spPr/>
      <dgm:t>
        <a:bodyPr/>
        <a:lstStyle/>
        <a:p>
          <a:endParaRPr lang="es-ES"/>
        </a:p>
      </dgm:t>
    </dgm:pt>
    <dgm:pt modelId="{6EAF1A4A-D523-4B37-875D-52941F0A407D}" type="sibTrans" cxnId="{DB2B906F-054C-4234-9A0D-AC66577965CE}">
      <dgm:prSet/>
      <dgm:spPr/>
      <dgm:t>
        <a:bodyPr/>
        <a:lstStyle/>
        <a:p>
          <a:endParaRPr lang="es-ES"/>
        </a:p>
      </dgm:t>
    </dgm:pt>
    <dgm:pt modelId="{F27497E1-AA48-4DF0-A6D8-D12F94FB157F}">
      <dgm:prSet phldrT="[Texto]" phldr="1"/>
      <dgm:spPr/>
      <dgm:t>
        <a:bodyPr/>
        <a:lstStyle/>
        <a:p>
          <a:endParaRPr lang="es-ES" dirty="0"/>
        </a:p>
      </dgm:t>
    </dgm:pt>
    <dgm:pt modelId="{66A1FA71-D690-4ACA-93C6-44F20FA1F9A2}" type="parTrans" cxnId="{01A7EB36-CF8B-4747-B40F-23A64C31D092}">
      <dgm:prSet/>
      <dgm:spPr/>
      <dgm:t>
        <a:bodyPr/>
        <a:lstStyle/>
        <a:p>
          <a:endParaRPr lang="es-ES"/>
        </a:p>
      </dgm:t>
    </dgm:pt>
    <dgm:pt modelId="{EDA8C604-D474-4B5C-8194-72577A29F1CE}" type="sibTrans" cxnId="{01A7EB36-CF8B-4747-B40F-23A64C31D092}">
      <dgm:prSet/>
      <dgm:spPr/>
      <dgm:t>
        <a:bodyPr/>
        <a:lstStyle/>
        <a:p>
          <a:endParaRPr lang="es-ES"/>
        </a:p>
      </dgm:t>
    </dgm:pt>
    <dgm:pt modelId="{9827CC49-C9B7-4300-9E8C-86989D57DF3F}" type="pres">
      <dgm:prSet presAssocID="{13452600-BCB5-4398-BAF9-D20DA33E2E5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0683A66-44B4-4057-B03A-27549154995D}" type="pres">
      <dgm:prSet presAssocID="{13452600-BCB5-4398-BAF9-D20DA33E2E57}" presName="hierFlow" presStyleCnt="0"/>
      <dgm:spPr/>
    </dgm:pt>
    <dgm:pt modelId="{D218E556-5E9F-4A8F-9DB0-42B9FA2DC1F5}" type="pres">
      <dgm:prSet presAssocID="{13452600-BCB5-4398-BAF9-D20DA33E2E57}" presName="firstBuf" presStyleCnt="0"/>
      <dgm:spPr/>
    </dgm:pt>
    <dgm:pt modelId="{2C29E42A-48FC-4378-97DF-8E02ECACEDFA}" type="pres">
      <dgm:prSet presAssocID="{13452600-BCB5-4398-BAF9-D20DA33E2E5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600665F-56DB-4264-8962-3C239AEFE1E6}" type="pres">
      <dgm:prSet presAssocID="{A8C8A84C-BF99-415A-A2CA-4EF4379CCA8F}" presName="Name17" presStyleCnt="0"/>
      <dgm:spPr/>
    </dgm:pt>
    <dgm:pt modelId="{103BFD8D-B60F-4CF7-AD64-12A1E9FF29F0}" type="pres">
      <dgm:prSet presAssocID="{A8C8A84C-BF99-415A-A2CA-4EF4379CCA8F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E9B3906-C08E-4A8D-83FE-C7CD04742676}" type="pres">
      <dgm:prSet presAssocID="{A8C8A84C-BF99-415A-A2CA-4EF4379CCA8F}" presName="hierChild2" presStyleCnt="0"/>
      <dgm:spPr/>
    </dgm:pt>
    <dgm:pt modelId="{35BA723C-0804-481D-BDB8-0B369A2FCC21}" type="pres">
      <dgm:prSet presAssocID="{D162C678-7FF6-4323-A2BD-6A54F45F49F8}" presName="Name25" presStyleLbl="parChTrans1D2" presStyleIdx="0" presStyleCnt="2"/>
      <dgm:spPr/>
    </dgm:pt>
    <dgm:pt modelId="{CB711D10-0FC0-4148-880A-B250CFFD0B91}" type="pres">
      <dgm:prSet presAssocID="{D162C678-7FF6-4323-A2BD-6A54F45F49F8}" presName="connTx" presStyleLbl="parChTrans1D2" presStyleIdx="0" presStyleCnt="2"/>
      <dgm:spPr/>
    </dgm:pt>
    <dgm:pt modelId="{2AFE5843-C629-415A-B22F-32A7DCD9642E}" type="pres">
      <dgm:prSet presAssocID="{B9A565DB-03C5-400E-A384-EB8F3A530F83}" presName="Name30" presStyleCnt="0"/>
      <dgm:spPr/>
    </dgm:pt>
    <dgm:pt modelId="{BF0A41C9-C77B-4187-8731-BF4BF38ADC39}" type="pres">
      <dgm:prSet presAssocID="{B9A565DB-03C5-400E-A384-EB8F3A530F83}" presName="level2Shape" presStyleLbl="node2" presStyleIdx="0" presStyleCnt="2" custLinFactNeighborX="-2240" custLinFactNeighborY="-36272"/>
      <dgm:spPr/>
      <dgm:t>
        <a:bodyPr/>
        <a:lstStyle/>
        <a:p>
          <a:endParaRPr lang="es-ES"/>
        </a:p>
      </dgm:t>
    </dgm:pt>
    <dgm:pt modelId="{0D79B407-60F1-407F-811B-DBCACE9A2CB9}" type="pres">
      <dgm:prSet presAssocID="{B9A565DB-03C5-400E-A384-EB8F3A530F83}" presName="hierChild3" presStyleCnt="0"/>
      <dgm:spPr/>
    </dgm:pt>
    <dgm:pt modelId="{8863EFA7-1DA6-4CE8-B332-23F8BB2E258C}" type="pres">
      <dgm:prSet presAssocID="{63D28436-50CD-481F-B2C9-B2B78BAEFF31}" presName="Name25" presStyleLbl="parChTrans1D3" presStyleIdx="0" presStyleCnt="2"/>
      <dgm:spPr/>
    </dgm:pt>
    <dgm:pt modelId="{F83B1FCC-7733-4407-ADD5-AD872901E15D}" type="pres">
      <dgm:prSet presAssocID="{63D28436-50CD-481F-B2C9-B2B78BAEFF31}" presName="connTx" presStyleLbl="parChTrans1D3" presStyleIdx="0" presStyleCnt="2"/>
      <dgm:spPr/>
    </dgm:pt>
    <dgm:pt modelId="{70C27FA7-2E7C-46CC-BCCE-C7CD3BB03B32}" type="pres">
      <dgm:prSet presAssocID="{C28E7170-2CFD-41C6-84F4-8E9D8C6D6093}" presName="Name30" presStyleCnt="0"/>
      <dgm:spPr/>
    </dgm:pt>
    <dgm:pt modelId="{5B5E707B-95D1-43AF-BD5F-E55B667C7BF7}" type="pres">
      <dgm:prSet presAssocID="{C28E7170-2CFD-41C6-84F4-8E9D8C6D6093}" presName="level2Shape" presStyleLbl="node3" presStyleIdx="0" presStyleCnt="2" custLinFactNeighborX="-6831" custLinFactNeighborY="-64288"/>
      <dgm:spPr/>
      <dgm:t>
        <a:bodyPr/>
        <a:lstStyle/>
        <a:p>
          <a:endParaRPr lang="es-ES"/>
        </a:p>
      </dgm:t>
    </dgm:pt>
    <dgm:pt modelId="{80574AF6-716D-4373-950A-76BF42694D43}" type="pres">
      <dgm:prSet presAssocID="{C28E7170-2CFD-41C6-84F4-8E9D8C6D6093}" presName="hierChild3" presStyleCnt="0"/>
      <dgm:spPr/>
    </dgm:pt>
    <dgm:pt modelId="{F8F26EBE-A4E6-46C4-928F-C260BD800CE1}" type="pres">
      <dgm:prSet presAssocID="{612E7D23-434F-44DB-9ED1-B85F93898163}" presName="Name25" presStyleLbl="parChTrans1D2" presStyleIdx="1" presStyleCnt="2"/>
      <dgm:spPr/>
    </dgm:pt>
    <dgm:pt modelId="{1C68A155-58E9-46C1-8438-B7F3BD29DBA1}" type="pres">
      <dgm:prSet presAssocID="{612E7D23-434F-44DB-9ED1-B85F93898163}" presName="connTx" presStyleLbl="parChTrans1D2" presStyleIdx="1" presStyleCnt="2"/>
      <dgm:spPr/>
    </dgm:pt>
    <dgm:pt modelId="{7E04023F-8F33-408E-9A15-B23212C47E1E}" type="pres">
      <dgm:prSet presAssocID="{9E63E16F-9E6B-4978-AC4B-DBAAA5F70B71}" presName="Name30" presStyleCnt="0"/>
      <dgm:spPr/>
    </dgm:pt>
    <dgm:pt modelId="{6F2C4AF5-878D-4777-BFA0-C9F3FDE246C6}" type="pres">
      <dgm:prSet presAssocID="{9E63E16F-9E6B-4978-AC4B-DBAAA5F70B71}" presName="level2Shape" presStyleLbl="node2" presStyleIdx="1" presStyleCnt="2"/>
      <dgm:spPr/>
      <dgm:t>
        <a:bodyPr/>
        <a:lstStyle/>
        <a:p>
          <a:endParaRPr lang="es-ES"/>
        </a:p>
      </dgm:t>
    </dgm:pt>
    <dgm:pt modelId="{19FCBF85-FE31-4EB3-97FE-291F42E89023}" type="pres">
      <dgm:prSet presAssocID="{9E63E16F-9E6B-4978-AC4B-DBAAA5F70B71}" presName="hierChild3" presStyleCnt="0"/>
      <dgm:spPr/>
    </dgm:pt>
    <dgm:pt modelId="{CACB4D93-60CA-4F00-8BE0-E8668FF35AA2}" type="pres">
      <dgm:prSet presAssocID="{99196602-7C23-457A-9988-5E607136546A}" presName="Name25" presStyleLbl="parChTrans1D3" presStyleIdx="1" presStyleCnt="2"/>
      <dgm:spPr/>
    </dgm:pt>
    <dgm:pt modelId="{EA2D9F4C-60C4-4B54-A139-A7E24BE0387C}" type="pres">
      <dgm:prSet presAssocID="{99196602-7C23-457A-9988-5E607136546A}" presName="connTx" presStyleLbl="parChTrans1D3" presStyleIdx="1" presStyleCnt="2"/>
      <dgm:spPr/>
    </dgm:pt>
    <dgm:pt modelId="{BD6E719C-6209-40A1-A277-6F4A9FF0E9A8}" type="pres">
      <dgm:prSet presAssocID="{02E4D6F3-96B0-4F0A-B23F-6C859C2F708F}" presName="Name30" presStyleCnt="0"/>
      <dgm:spPr/>
    </dgm:pt>
    <dgm:pt modelId="{D91D8437-2C00-4932-9E72-24C28EDD382B}" type="pres">
      <dgm:prSet presAssocID="{02E4D6F3-96B0-4F0A-B23F-6C859C2F708F}" presName="level2Shape" presStyleLbl="node3" presStyleIdx="1" presStyleCnt="2" custLinFactNeighborX="-6831" custLinFactNeighborY="26161"/>
      <dgm:spPr/>
      <dgm:t>
        <a:bodyPr/>
        <a:lstStyle/>
        <a:p>
          <a:endParaRPr lang="es-ES"/>
        </a:p>
      </dgm:t>
    </dgm:pt>
    <dgm:pt modelId="{C5297EE0-5C47-4CBB-A8CB-20168D143E8E}" type="pres">
      <dgm:prSet presAssocID="{02E4D6F3-96B0-4F0A-B23F-6C859C2F708F}" presName="hierChild3" presStyleCnt="0"/>
      <dgm:spPr/>
    </dgm:pt>
    <dgm:pt modelId="{2D5734D2-4DD4-4458-817A-477019D9B546}" type="pres">
      <dgm:prSet presAssocID="{13452600-BCB5-4398-BAF9-D20DA33E2E57}" presName="bgShapesFlow" presStyleCnt="0"/>
      <dgm:spPr/>
    </dgm:pt>
    <dgm:pt modelId="{80B61038-CBE0-4BB4-B5FC-F202728F05DD}" type="pres">
      <dgm:prSet presAssocID="{849C9843-9628-4AE1-A5A5-2C3E0496E78C}" presName="rectComp" presStyleCnt="0"/>
      <dgm:spPr/>
    </dgm:pt>
    <dgm:pt modelId="{9449D292-938E-4227-AF28-4537E66B7A9A}" type="pres">
      <dgm:prSet presAssocID="{849C9843-9628-4AE1-A5A5-2C3E0496E78C}" presName="bgRect" presStyleLbl="bgShp" presStyleIdx="0" presStyleCnt="3"/>
      <dgm:spPr/>
    </dgm:pt>
    <dgm:pt modelId="{8329FC65-0EB3-4310-B26E-9A82B214EA50}" type="pres">
      <dgm:prSet presAssocID="{849C9843-9628-4AE1-A5A5-2C3E0496E78C}" presName="bgRectTx" presStyleLbl="bgShp" presStyleIdx="0" presStyleCnt="3">
        <dgm:presLayoutVars>
          <dgm:bulletEnabled val="1"/>
        </dgm:presLayoutVars>
      </dgm:prSet>
      <dgm:spPr/>
    </dgm:pt>
    <dgm:pt modelId="{B7C2011E-63B7-4000-A032-DF9B09EC8516}" type="pres">
      <dgm:prSet presAssocID="{849C9843-9628-4AE1-A5A5-2C3E0496E78C}" presName="spComp" presStyleCnt="0"/>
      <dgm:spPr/>
    </dgm:pt>
    <dgm:pt modelId="{53189B0B-8909-4FFB-A586-23B27236283E}" type="pres">
      <dgm:prSet presAssocID="{849C9843-9628-4AE1-A5A5-2C3E0496E78C}" presName="hSp" presStyleCnt="0"/>
      <dgm:spPr/>
    </dgm:pt>
    <dgm:pt modelId="{66FECA90-E75C-44D2-B676-0D4F6A429B66}" type="pres">
      <dgm:prSet presAssocID="{C872AC32-D046-4C17-814B-09F1C7B39E75}" presName="rectComp" presStyleCnt="0"/>
      <dgm:spPr/>
    </dgm:pt>
    <dgm:pt modelId="{AD34CC33-EE49-4B3E-A7EC-29DF937BC6CB}" type="pres">
      <dgm:prSet presAssocID="{C872AC32-D046-4C17-814B-09F1C7B39E75}" presName="bgRect" presStyleLbl="bgShp" presStyleIdx="1" presStyleCnt="3"/>
      <dgm:spPr/>
    </dgm:pt>
    <dgm:pt modelId="{D1768EEF-48EC-4151-88DD-BA7AC2DDDA7D}" type="pres">
      <dgm:prSet presAssocID="{C872AC32-D046-4C17-814B-09F1C7B39E75}" presName="bgRectTx" presStyleLbl="bgShp" presStyleIdx="1" presStyleCnt="3">
        <dgm:presLayoutVars>
          <dgm:bulletEnabled val="1"/>
        </dgm:presLayoutVars>
      </dgm:prSet>
      <dgm:spPr/>
    </dgm:pt>
    <dgm:pt modelId="{57E17347-97B1-4D1D-B533-8156CD00C5C0}" type="pres">
      <dgm:prSet presAssocID="{C872AC32-D046-4C17-814B-09F1C7B39E75}" presName="spComp" presStyleCnt="0"/>
      <dgm:spPr/>
    </dgm:pt>
    <dgm:pt modelId="{BC1DE849-0E33-4F2D-980C-67EBF4F3C6B6}" type="pres">
      <dgm:prSet presAssocID="{C872AC32-D046-4C17-814B-09F1C7B39E75}" presName="hSp" presStyleCnt="0"/>
      <dgm:spPr/>
    </dgm:pt>
    <dgm:pt modelId="{FC32F08F-A8BD-4502-A3EF-4DAE1B79C4CC}" type="pres">
      <dgm:prSet presAssocID="{F27497E1-AA48-4DF0-A6D8-D12F94FB157F}" presName="rectComp" presStyleCnt="0"/>
      <dgm:spPr/>
    </dgm:pt>
    <dgm:pt modelId="{70E8C56E-BCF0-4623-875F-D601C3D03DBB}" type="pres">
      <dgm:prSet presAssocID="{F27497E1-AA48-4DF0-A6D8-D12F94FB157F}" presName="bgRect" presStyleLbl="bgShp" presStyleIdx="2" presStyleCnt="3"/>
      <dgm:spPr/>
    </dgm:pt>
    <dgm:pt modelId="{A31F1D64-90D9-43B9-8BE8-44A42B4C2822}" type="pres">
      <dgm:prSet presAssocID="{F27497E1-AA48-4DF0-A6D8-D12F94FB157F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E75390A0-5F4F-441C-976F-4D0101734975}" type="presOf" srcId="{9E63E16F-9E6B-4978-AC4B-DBAAA5F70B71}" destId="{6F2C4AF5-878D-4777-BFA0-C9F3FDE246C6}" srcOrd="0" destOrd="0" presId="urn:microsoft.com/office/officeart/2005/8/layout/hierarchy5"/>
    <dgm:cxn modelId="{B0A3B406-718F-4CE1-B53F-D276A13B5749}" type="presOf" srcId="{A8C8A84C-BF99-415A-A2CA-4EF4379CCA8F}" destId="{103BFD8D-B60F-4CF7-AD64-12A1E9FF29F0}" srcOrd="0" destOrd="0" presId="urn:microsoft.com/office/officeart/2005/8/layout/hierarchy5"/>
    <dgm:cxn modelId="{4E88742C-348B-4A69-B2A4-A3BA49525653}" srcId="{A8C8A84C-BF99-415A-A2CA-4EF4379CCA8F}" destId="{B9A565DB-03C5-400E-A384-EB8F3A530F83}" srcOrd="0" destOrd="0" parTransId="{D162C678-7FF6-4323-A2BD-6A54F45F49F8}" sibTransId="{51FA6DC7-8C90-47C5-BE52-9F90F8900EA6}"/>
    <dgm:cxn modelId="{01A7EB36-CF8B-4747-B40F-23A64C31D092}" srcId="{13452600-BCB5-4398-BAF9-D20DA33E2E57}" destId="{F27497E1-AA48-4DF0-A6D8-D12F94FB157F}" srcOrd="3" destOrd="0" parTransId="{66A1FA71-D690-4ACA-93C6-44F20FA1F9A2}" sibTransId="{EDA8C604-D474-4B5C-8194-72577A29F1CE}"/>
    <dgm:cxn modelId="{F60EDFF9-14D5-44FD-B363-31A227CE1B3D}" srcId="{13452600-BCB5-4398-BAF9-D20DA33E2E57}" destId="{A8C8A84C-BF99-415A-A2CA-4EF4379CCA8F}" srcOrd="0" destOrd="0" parTransId="{D10D5812-DC75-4DE8-AE6F-3C4A6E193F9C}" sibTransId="{3A5C8939-4446-41FC-85D2-AE788944F75F}"/>
    <dgm:cxn modelId="{35DF1F07-A42D-44F0-830F-F4EEF629ECD7}" type="presOf" srcId="{D162C678-7FF6-4323-A2BD-6A54F45F49F8}" destId="{CB711D10-0FC0-4148-880A-B250CFFD0B91}" srcOrd="1" destOrd="0" presId="urn:microsoft.com/office/officeart/2005/8/layout/hierarchy5"/>
    <dgm:cxn modelId="{AA364778-4D81-4CBF-BE78-8DCEBDC3C15E}" type="presOf" srcId="{D162C678-7FF6-4323-A2BD-6A54F45F49F8}" destId="{35BA723C-0804-481D-BDB8-0B369A2FCC21}" srcOrd="0" destOrd="0" presId="urn:microsoft.com/office/officeart/2005/8/layout/hierarchy5"/>
    <dgm:cxn modelId="{C06562AA-B617-4126-AAA1-95A318F2F112}" type="presOf" srcId="{13452600-BCB5-4398-BAF9-D20DA33E2E57}" destId="{9827CC49-C9B7-4300-9E8C-86989D57DF3F}" srcOrd="0" destOrd="0" presId="urn:microsoft.com/office/officeart/2005/8/layout/hierarchy5"/>
    <dgm:cxn modelId="{CD978490-6DE8-4C65-9249-4B3F3C2465D6}" srcId="{A8C8A84C-BF99-415A-A2CA-4EF4379CCA8F}" destId="{9E63E16F-9E6B-4978-AC4B-DBAAA5F70B71}" srcOrd="1" destOrd="0" parTransId="{612E7D23-434F-44DB-9ED1-B85F93898163}" sibTransId="{D4827A0E-C3AB-4CF2-AD9D-3FEB9366E6D3}"/>
    <dgm:cxn modelId="{08DDCF9E-DBE9-423F-B3D5-986FD09F6512}" type="presOf" srcId="{63D28436-50CD-481F-B2C9-B2B78BAEFF31}" destId="{8863EFA7-1DA6-4CE8-B332-23F8BB2E258C}" srcOrd="0" destOrd="0" presId="urn:microsoft.com/office/officeart/2005/8/layout/hierarchy5"/>
    <dgm:cxn modelId="{A1E37346-1A4C-47F5-A27F-8DD7BE068EF0}" type="presOf" srcId="{612E7D23-434F-44DB-9ED1-B85F93898163}" destId="{F8F26EBE-A4E6-46C4-928F-C260BD800CE1}" srcOrd="0" destOrd="0" presId="urn:microsoft.com/office/officeart/2005/8/layout/hierarchy5"/>
    <dgm:cxn modelId="{9591B308-3B5E-4BB4-B90B-1DCE9A146618}" type="presOf" srcId="{02E4D6F3-96B0-4F0A-B23F-6C859C2F708F}" destId="{D91D8437-2C00-4932-9E72-24C28EDD382B}" srcOrd="0" destOrd="0" presId="urn:microsoft.com/office/officeart/2005/8/layout/hierarchy5"/>
    <dgm:cxn modelId="{9B9A5A76-F3D1-40E2-96BF-4D1DC9E8A168}" type="presOf" srcId="{B9A565DB-03C5-400E-A384-EB8F3A530F83}" destId="{BF0A41C9-C77B-4187-8731-BF4BF38ADC39}" srcOrd="0" destOrd="0" presId="urn:microsoft.com/office/officeart/2005/8/layout/hierarchy5"/>
    <dgm:cxn modelId="{268C1745-77E6-4568-B160-52FAD0B81208}" type="presOf" srcId="{849C9843-9628-4AE1-A5A5-2C3E0496E78C}" destId="{9449D292-938E-4227-AF28-4537E66B7A9A}" srcOrd="0" destOrd="0" presId="urn:microsoft.com/office/officeart/2005/8/layout/hierarchy5"/>
    <dgm:cxn modelId="{34B288D0-E8F8-454A-972A-4A21C5AAC63C}" type="presOf" srcId="{849C9843-9628-4AE1-A5A5-2C3E0496E78C}" destId="{8329FC65-0EB3-4310-B26E-9A82B214EA50}" srcOrd="1" destOrd="0" presId="urn:microsoft.com/office/officeart/2005/8/layout/hierarchy5"/>
    <dgm:cxn modelId="{121CBE06-8300-442C-A073-D32C6C56253F}" type="presOf" srcId="{612E7D23-434F-44DB-9ED1-B85F93898163}" destId="{1C68A155-58E9-46C1-8438-B7F3BD29DBA1}" srcOrd="1" destOrd="0" presId="urn:microsoft.com/office/officeart/2005/8/layout/hierarchy5"/>
    <dgm:cxn modelId="{A4E2E2C6-C57A-438B-A12E-52C03DC70381}" type="presOf" srcId="{99196602-7C23-457A-9988-5E607136546A}" destId="{EA2D9F4C-60C4-4B54-A139-A7E24BE0387C}" srcOrd="1" destOrd="0" presId="urn:microsoft.com/office/officeart/2005/8/layout/hierarchy5"/>
    <dgm:cxn modelId="{5655AD90-1CB2-418A-85A4-DB22A4EBD3D0}" srcId="{9E63E16F-9E6B-4978-AC4B-DBAAA5F70B71}" destId="{02E4D6F3-96B0-4F0A-B23F-6C859C2F708F}" srcOrd="0" destOrd="0" parTransId="{99196602-7C23-457A-9988-5E607136546A}" sibTransId="{4A2DE6BF-1A7E-4427-88D4-80A026CEA8EE}"/>
    <dgm:cxn modelId="{CCF365A2-AB53-4E89-92F0-D72CA9B81626}" type="presOf" srcId="{F27497E1-AA48-4DF0-A6D8-D12F94FB157F}" destId="{A31F1D64-90D9-43B9-8BE8-44A42B4C2822}" srcOrd="1" destOrd="0" presId="urn:microsoft.com/office/officeart/2005/8/layout/hierarchy5"/>
    <dgm:cxn modelId="{DB2B906F-054C-4234-9A0D-AC66577965CE}" srcId="{13452600-BCB5-4398-BAF9-D20DA33E2E57}" destId="{C872AC32-D046-4C17-814B-09F1C7B39E75}" srcOrd="2" destOrd="0" parTransId="{FC77EA4D-BB1B-4833-8743-EA7104D5ECD3}" sibTransId="{6EAF1A4A-D523-4B37-875D-52941F0A407D}"/>
    <dgm:cxn modelId="{F2D3D1AF-CB67-48CE-8C88-EA332514085B}" type="presOf" srcId="{C28E7170-2CFD-41C6-84F4-8E9D8C6D6093}" destId="{5B5E707B-95D1-43AF-BD5F-E55B667C7BF7}" srcOrd="0" destOrd="0" presId="urn:microsoft.com/office/officeart/2005/8/layout/hierarchy5"/>
    <dgm:cxn modelId="{D19B19C9-E915-49F0-AB4D-7D230D9E06C0}" srcId="{B9A565DB-03C5-400E-A384-EB8F3A530F83}" destId="{C28E7170-2CFD-41C6-84F4-8E9D8C6D6093}" srcOrd="0" destOrd="0" parTransId="{63D28436-50CD-481F-B2C9-B2B78BAEFF31}" sibTransId="{8B5F95B2-DC89-4D2D-A463-34291EB95382}"/>
    <dgm:cxn modelId="{2F3B9A7A-A2D5-432B-A885-2B5278F5D21E}" type="presOf" srcId="{99196602-7C23-457A-9988-5E607136546A}" destId="{CACB4D93-60CA-4F00-8BE0-E8668FF35AA2}" srcOrd="0" destOrd="0" presId="urn:microsoft.com/office/officeart/2005/8/layout/hierarchy5"/>
    <dgm:cxn modelId="{B09056BB-3509-43BD-B2F9-FA9324C0EAAE}" type="presOf" srcId="{F27497E1-AA48-4DF0-A6D8-D12F94FB157F}" destId="{70E8C56E-BCF0-4623-875F-D601C3D03DBB}" srcOrd="0" destOrd="0" presId="urn:microsoft.com/office/officeart/2005/8/layout/hierarchy5"/>
    <dgm:cxn modelId="{5B6EC325-2883-43D9-BD16-2F0CA664A574}" type="presOf" srcId="{C872AC32-D046-4C17-814B-09F1C7B39E75}" destId="{AD34CC33-EE49-4B3E-A7EC-29DF937BC6CB}" srcOrd="0" destOrd="0" presId="urn:microsoft.com/office/officeart/2005/8/layout/hierarchy5"/>
    <dgm:cxn modelId="{ABEBDBD3-6EC7-428E-A4F1-10276E3DB24E}" type="presOf" srcId="{C872AC32-D046-4C17-814B-09F1C7B39E75}" destId="{D1768EEF-48EC-4151-88DD-BA7AC2DDDA7D}" srcOrd="1" destOrd="0" presId="urn:microsoft.com/office/officeart/2005/8/layout/hierarchy5"/>
    <dgm:cxn modelId="{79E925D8-AC52-4100-92A3-3C5771769DD4}" type="presOf" srcId="{63D28436-50CD-481F-B2C9-B2B78BAEFF31}" destId="{F83B1FCC-7733-4407-ADD5-AD872901E15D}" srcOrd="1" destOrd="0" presId="urn:microsoft.com/office/officeart/2005/8/layout/hierarchy5"/>
    <dgm:cxn modelId="{C7A300B9-F11D-4D14-9945-DD202CF926D0}" srcId="{13452600-BCB5-4398-BAF9-D20DA33E2E57}" destId="{849C9843-9628-4AE1-A5A5-2C3E0496E78C}" srcOrd="1" destOrd="0" parTransId="{A26907C3-09CE-47F6-B4E7-C53DD50F8CB6}" sibTransId="{E076184D-0E9C-4143-A5A7-61020B8F7D7F}"/>
    <dgm:cxn modelId="{682B57DF-B4F0-4831-BA65-619DA7B71B48}" type="presParOf" srcId="{9827CC49-C9B7-4300-9E8C-86989D57DF3F}" destId="{80683A66-44B4-4057-B03A-27549154995D}" srcOrd="0" destOrd="0" presId="urn:microsoft.com/office/officeart/2005/8/layout/hierarchy5"/>
    <dgm:cxn modelId="{1B3FA4FF-22BC-497A-A284-C0DA098718B8}" type="presParOf" srcId="{80683A66-44B4-4057-B03A-27549154995D}" destId="{D218E556-5E9F-4A8F-9DB0-42B9FA2DC1F5}" srcOrd="0" destOrd="0" presId="urn:microsoft.com/office/officeart/2005/8/layout/hierarchy5"/>
    <dgm:cxn modelId="{574E86B5-EF35-4129-8432-6A456F16D708}" type="presParOf" srcId="{80683A66-44B4-4057-B03A-27549154995D}" destId="{2C29E42A-48FC-4378-97DF-8E02ECACEDFA}" srcOrd="1" destOrd="0" presId="urn:microsoft.com/office/officeart/2005/8/layout/hierarchy5"/>
    <dgm:cxn modelId="{80606B5E-E270-4E67-BA18-63990D72B009}" type="presParOf" srcId="{2C29E42A-48FC-4378-97DF-8E02ECACEDFA}" destId="{7600665F-56DB-4264-8962-3C239AEFE1E6}" srcOrd="0" destOrd="0" presId="urn:microsoft.com/office/officeart/2005/8/layout/hierarchy5"/>
    <dgm:cxn modelId="{CC8C35E0-BA13-4B33-B3EA-EC4A05CEF623}" type="presParOf" srcId="{7600665F-56DB-4264-8962-3C239AEFE1E6}" destId="{103BFD8D-B60F-4CF7-AD64-12A1E9FF29F0}" srcOrd="0" destOrd="0" presId="urn:microsoft.com/office/officeart/2005/8/layout/hierarchy5"/>
    <dgm:cxn modelId="{758BADD0-ECB3-4373-813C-C81D8A969BEB}" type="presParOf" srcId="{7600665F-56DB-4264-8962-3C239AEFE1E6}" destId="{3E9B3906-C08E-4A8D-83FE-C7CD04742676}" srcOrd="1" destOrd="0" presId="urn:microsoft.com/office/officeart/2005/8/layout/hierarchy5"/>
    <dgm:cxn modelId="{67D00462-C0C8-41F0-BC25-F93D9CDC06C0}" type="presParOf" srcId="{3E9B3906-C08E-4A8D-83FE-C7CD04742676}" destId="{35BA723C-0804-481D-BDB8-0B369A2FCC21}" srcOrd="0" destOrd="0" presId="urn:microsoft.com/office/officeart/2005/8/layout/hierarchy5"/>
    <dgm:cxn modelId="{5C5C6E55-C952-4106-BB91-E12EE40448D8}" type="presParOf" srcId="{35BA723C-0804-481D-BDB8-0B369A2FCC21}" destId="{CB711D10-0FC0-4148-880A-B250CFFD0B91}" srcOrd="0" destOrd="0" presId="urn:microsoft.com/office/officeart/2005/8/layout/hierarchy5"/>
    <dgm:cxn modelId="{10385961-9DEB-4B0F-9279-DA6B15778C90}" type="presParOf" srcId="{3E9B3906-C08E-4A8D-83FE-C7CD04742676}" destId="{2AFE5843-C629-415A-B22F-32A7DCD9642E}" srcOrd="1" destOrd="0" presId="urn:microsoft.com/office/officeart/2005/8/layout/hierarchy5"/>
    <dgm:cxn modelId="{28B9D802-2CDF-4721-849C-B98A0334E3DB}" type="presParOf" srcId="{2AFE5843-C629-415A-B22F-32A7DCD9642E}" destId="{BF0A41C9-C77B-4187-8731-BF4BF38ADC39}" srcOrd="0" destOrd="0" presId="urn:microsoft.com/office/officeart/2005/8/layout/hierarchy5"/>
    <dgm:cxn modelId="{45505D11-F206-4014-868F-244491CD3A4E}" type="presParOf" srcId="{2AFE5843-C629-415A-B22F-32A7DCD9642E}" destId="{0D79B407-60F1-407F-811B-DBCACE9A2CB9}" srcOrd="1" destOrd="0" presId="urn:microsoft.com/office/officeart/2005/8/layout/hierarchy5"/>
    <dgm:cxn modelId="{EA7ABE45-5639-4835-80C3-7FCCC6ACC7F4}" type="presParOf" srcId="{0D79B407-60F1-407F-811B-DBCACE9A2CB9}" destId="{8863EFA7-1DA6-4CE8-B332-23F8BB2E258C}" srcOrd="0" destOrd="0" presId="urn:microsoft.com/office/officeart/2005/8/layout/hierarchy5"/>
    <dgm:cxn modelId="{262993E6-15F3-4654-B6F0-B741AEE4D40C}" type="presParOf" srcId="{8863EFA7-1DA6-4CE8-B332-23F8BB2E258C}" destId="{F83B1FCC-7733-4407-ADD5-AD872901E15D}" srcOrd="0" destOrd="0" presId="urn:microsoft.com/office/officeart/2005/8/layout/hierarchy5"/>
    <dgm:cxn modelId="{7C6D00D6-4AAE-42F1-8898-084966CA8E9D}" type="presParOf" srcId="{0D79B407-60F1-407F-811B-DBCACE9A2CB9}" destId="{70C27FA7-2E7C-46CC-BCCE-C7CD3BB03B32}" srcOrd="1" destOrd="0" presId="urn:microsoft.com/office/officeart/2005/8/layout/hierarchy5"/>
    <dgm:cxn modelId="{49517FAF-05C3-4153-A543-57B251E5CF19}" type="presParOf" srcId="{70C27FA7-2E7C-46CC-BCCE-C7CD3BB03B32}" destId="{5B5E707B-95D1-43AF-BD5F-E55B667C7BF7}" srcOrd="0" destOrd="0" presId="urn:microsoft.com/office/officeart/2005/8/layout/hierarchy5"/>
    <dgm:cxn modelId="{C24C98C4-C4EF-4224-BA7C-C47E5E9263BD}" type="presParOf" srcId="{70C27FA7-2E7C-46CC-BCCE-C7CD3BB03B32}" destId="{80574AF6-716D-4373-950A-76BF42694D43}" srcOrd="1" destOrd="0" presId="urn:microsoft.com/office/officeart/2005/8/layout/hierarchy5"/>
    <dgm:cxn modelId="{106EF83A-3987-473F-8748-D30895A1C8A6}" type="presParOf" srcId="{3E9B3906-C08E-4A8D-83FE-C7CD04742676}" destId="{F8F26EBE-A4E6-46C4-928F-C260BD800CE1}" srcOrd="2" destOrd="0" presId="urn:microsoft.com/office/officeart/2005/8/layout/hierarchy5"/>
    <dgm:cxn modelId="{4D70E052-7921-41D5-B66B-2FF9B0AC1783}" type="presParOf" srcId="{F8F26EBE-A4E6-46C4-928F-C260BD800CE1}" destId="{1C68A155-58E9-46C1-8438-B7F3BD29DBA1}" srcOrd="0" destOrd="0" presId="urn:microsoft.com/office/officeart/2005/8/layout/hierarchy5"/>
    <dgm:cxn modelId="{F221F770-C045-4B3F-902B-48892F8366D4}" type="presParOf" srcId="{3E9B3906-C08E-4A8D-83FE-C7CD04742676}" destId="{7E04023F-8F33-408E-9A15-B23212C47E1E}" srcOrd="3" destOrd="0" presId="urn:microsoft.com/office/officeart/2005/8/layout/hierarchy5"/>
    <dgm:cxn modelId="{271E0A2E-02B9-46F3-BB04-38500DCEE069}" type="presParOf" srcId="{7E04023F-8F33-408E-9A15-B23212C47E1E}" destId="{6F2C4AF5-878D-4777-BFA0-C9F3FDE246C6}" srcOrd="0" destOrd="0" presId="urn:microsoft.com/office/officeart/2005/8/layout/hierarchy5"/>
    <dgm:cxn modelId="{D6152084-EE77-481C-B2AD-CF9FF353F095}" type="presParOf" srcId="{7E04023F-8F33-408E-9A15-B23212C47E1E}" destId="{19FCBF85-FE31-4EB3-97FE-291F42E89023}" srcOrd="1" destOrd="0" presId="urn:microsoft.com/office/officeart/2005/8/layout/hierarchy5"/>
    <dgm:cxn modelId="{415BCC6E-830B-45A3-B506-BBB8075943DD}" type="presParOf" srcId="{19FCBF85-FE31-4EB3-97FE-291F42E89023}" destId="{CACB4D93-60CA-4F00-8BE0-E8668FF35AA2}" srcOrd="0" destOrd="0" presId="urn:microsoft.com/office/officeart/2005/8/layout/hierarchy5"/>
    <dgm:cxn modelId="{21C58188-7B75-4EE8-B142-0FBC11EF74D3}" type="presParOf" srcId="{CACB4D93-60CA-4F00-8BE0-E8668FF35AA2}" destId="{EA2D9F4C-60C4-4B54-A139-A7E24BE0387C}" srcOrd="0" destOrd="0" presId="urn:microsoft.com/office/officeart/2005/8/layout/hierarchy5"/>
    <dgm:cxn modelId="{CDE8EC59-122C-43CC-B1BD-2911D88E7214}" type="presParOf" srcId="{19FCBF85-FE31-4EB3-97FE-291F42E89023}" destId="{BD6E719C-6209-40A1-A277-6F4A9FF0E9A8}" srcOrd="1" destOrd="0" presId="urn:microsoft.com/office/officeart/2005/8/layout/hierarchy5"/>
    <dgm:cxn modelId="{8ABAEF9C-1D98-4879-96BF-55DFE93AC77A}" type="presParOf" srcId="{BD6E719C-6209-40A1-A277-6F4A9FF0E9A8}" destId="{D91D8437-2C00-4932-9E72-24C28EDD382B}" srcOrd="0" destOrd="0" presId="urn:microsoft.com/office/officeart/2005/8/layout/hierarchy5"/>
    <dgm:cxn modelId="{0EBF4ABD-3C2F-4933-895C-CD448F461A54}" type="presParOf" srcId="{BD6E719C-6209-40A1-A277-6F4A9FF0E9A8}" destId="{C5297EE0-5C47-4CBB-A8CB-20168D143E8E}" srcOrd="1" destOrd="0" presId="urn:microsoft.com/office/officeart/2005/8/layout/hierarchy5"/>
    <dgm:cxn modelId="{44A4E05D-A36B-40D1-8B9F-C8B3431D6566}" type="presParOf" srcId="{9827CC49-C9B7-4300-9E8C-86989D57DF3F}" destId="{2D5734D2-4DD4-4458-817A-477019D9B546}" srcOrd="1" destOrd="0" presId="urn:microsoft.com/office/officeart/2005/8/layout/hierarchy5"/>
    <dgm:cxn modelId="{4E6C860A-8DF8-4013-BEDD-07232F22F259}" type="presParOf" srcId="{2D5734D2-4DD4-4458-817A-477019D9B546}" destId="{80B61038-CBE0-4BB4-B5FC-F202728F05DD}" srcOrd="0" destOrd="0" presId="urn:microsoft.com/office/officeart/2005/8/layout/hierarchy5"/>
    <dgm:cxn modelId="{7982BBCD-E3D0-4D6C-84AC-192668A5C158}" type="presParOf" srcId="{80B61038-CBE0-4BB4-B5FC-F202728F05DD}" destId="{9449D292-938E-4227-AF28-4537E66B7A9A}" srcOrd="0" destOrd="0" presId="urn:microsoft.com/office/officeart/2005/8/layout/hierarchy5"/>
    <dgm:cxn modelId="{5D56F845-C3DD-4FE1-95B2-F3F4ECC61E7A}" type="presParOf" srcId="{80B61038-CBE0-4BB4-B5FC-F202728F05DD}" destId="{8329FC65-0EB3-4310-B26E-9A82B214EA50}" srcOrd="1" destOrd="0" presId="urn:microsoft.com/office/officeart/2005/8/layout/hierarchy5"/>
    <dgm:cxn modelId="{0C5CC575-7C3A-413E-8B91-16DB9CBB666D}" type="presParOf" srcId="{2D5734D2-4DD4-4458-817A-477019D9B546}" destId="{B7C2011E-63B7-4000-A032-DF9B09EC8516}" srcOrd="1" destOrd="0" presId="urn:microsoft.com/office/officeart/2005/8/layout/hierarchy5"/>
    <dgm:cxn modelId="{BAAFDAF9-6C78-4FAD-B8F0-0DFF30DC8694}" type="presParOf" srcId="{B7C2011E-63B7-4000-A032-DF9B09EC8516}" destId="{53189B0B-8909-4FFB-A586-23B27236283E}" srcOrd="0" destOrd="0" presId="urn:microsoft.com/office/officeart/2005/8/layout/hierarchy5"/>
    <dgm:cxn modelId="{7D329766-12DE-4E53-81E6-E3747A616B55}" type="presParOf" srcId="{2D5734D2-4DD4-4458-817A-477019D9B546}" destId="{66FECA90-E75C-44D2-B676-0D4F6A429B66}" srcOrd="2" destOrd="0" presId="urn:microsoft.com/office/officeart/2005/8/layout/hierarchy5"/>
    <dgm:cxn modelId="{804CB146-7762-40AD-8294-48AAFC5D75DA}" type="presParOf" srcId="{66FECA90-E75C-44D2-B676-0D4F6A429B66}" destId="{AD34CC33-EE49-4B3E-A7EC-29DF937BC6CB}" srcOrd="0" destOrd="0" presId="urn:microsoft.com/office/officeart/2005/8/layout/hierarchy5"/>
    <dgm:cxn modelId="{F2CD75B4-F417-42EC-9600-9D5100FF6B0E}" type="presParOf" srcId="{66FECA90-E75C-44D2-B676-0D4F6A429B66}" destId="{D1768EEF-48EC-4151-88DD-BA7AC2DDDA7D}" srcOrd="1" destOrd="0" presId="urn:microsoft.com/office/officeart/2005/8/layout/hierarchy5"/>
    <dgm:cxn modelId="{FE0F0368-059E-4E40-BFA8-CEEC9C538107}" type="presParOf" srcId="{2D5734D2-4DD4-4458-817A-477019D9B546}" destId="{57E17347-97B1-4D1D-B533-8156CD00C5C0}" srcOrd="3" destOrd="0" presId="urn:microsoft.com/office/officeart/2005/8/layout/hierarchy5"/>
    <dgm:cxn modelId="{1F7ADBF8-7733-4DC9-A2F7-32AE9B083B11}" type="presParOf" srcId="{57E17347-97B1-4D1D-B533-8156CD00C5C0}" destId="{BC1DE849-0E33-4F2D-980C-67EBF4F3C6B6}" srcOrd="0" destOrd="0" presId="urn:microsoft.com/office/officeart/2005/8/layout/hierarchy5"/>
    <dgm:cxn modelId="{F650C647-DC76-4CAF-8C98-320DA3364CF5}" type="presParOf" srcId="{2D5734D2-4DD4-4458-817A-477019D9B546}" destId="{FC32F08F-A8BD-4502-A3EF-4DAE1B79C4CC}" srcOrd="4" destOrd="0" presId="urn:microsoft.com/office/officeart/2005/8/layout/hierarchy5"/>
    <dgm:cxn modelId="{FAFB2123-5908-430B-AE12-B95C08AA06E5}" type="presParOf" srcId="{FC32F08F-A8BD-4502-A3EF-4DAE1B79C4CC}" destId="{70E8C56E-BCF0-4623-875F-D601C3D03DBB}" srcOrd="0" destOrd="0" presId="urn:microsoft.com/office/officeart/2005/8/layout/hierarchy5"/>
    <dgm:cxn modelId="{CC62B1B4-CC45-4FA6-983A-2628A45FD220}" type="presParOf" srcId="{FC32F08F-A8BD-4502-A3EF-4DAE1B79C4CC}" destId="{A31F1D64-90D9-43B9-8BE8-44A42B4C2822}" srcOrd="1" destOrd="0" presId="urn:microsoft.com/office/officeart/2005/8/layout/hierarchy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8AD22-18CA-4FC3-94C3-41C9A96EFEB9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F7FB1-1BE5-45AD-A8AD-05D98073239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AF7FB1-1BE5-45AD-A8AD-05D980732396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8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6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8A934E-7EE4-4605-A5AD-EE1978BE7065}" type="datetimeFigureOut">
              <a:rPr lang="es-ES" smtClean="0"/>
              <a:t>21/02/2013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00A944-049C-4926-873A-E9ABD597A1B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0" y="3857634"/>
            <a:ext cx="8077200" cy="1643074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  <a:t>Miguel </a:t>
            </a:r>
            <a:r>
              <a:rPr lang="es-ES" sz="3600" dirty="0" err="1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  <a:t>Angel</a:t>
            </a: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  <a:t> Porras Melgar</a:t>
            </a:r>
            <a:b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</a:b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  <a:t>2do Básico ``A``</a:t>
            </a:r>
            <a:b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</a:br>
            <a:r>
              <a:rPr lang="es-ES" sz="3600" dirty="0" smtClean="0">
                <a:solidFill>
                  <a:schemeClr val="accent2">
                    <a:lumMod val="75000"/>
                  </a:schemeClr>
                </a:solidFill>
                <a:latin typeface="Forte" pitchFamily="66" charset="0"/>
              </a:rPr>
              <a:t>21.02.2013</a:t>
            </a:r>
            <a:endParaRPr lang="es-ES" sz="3600" dirty="0">
              <a:solidFill>
                <a:schemeClr val="accent2">
                  <a:lumMod val="75000"/>
                </a:schemeClr>
              </a:solidFill>
              <a:latin typeface="Forte" pitchFamily="66" charset="0"/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214282" y="428610"/>
            <a:ext cx="8501122" cy="2786082"/>
          </a:xfrm>
        </p:spPr>
        <p:txBody>
          <a:bodyPr>
            <a:noAutofit/>
          </a:bodyPr>
          <a:lstStyle/>
          <a:p>
            <a:pPr algn="ctr"/>
            <a:r>
              <a:rPr lang="es-ES" sz="8000" dirty="0" smtClean="0">
                <a:latin typeface="Forte" pitchFamily="66" charset="0"/>
              </a:rPr>
              <a:t>Conceptos </a:t>
            </a:r>
            <a:r>
              <a:rPr lang="es-ES" sz="8000" b="1" dirty="0" smtClean="0">
                <a:latin typeface="Forte" pitchFamily="66" charset="0"/>
              </a:rPr>
              <a:t>Básicos de la informática</a:t>
            </a:r>
            <a:endParaRPr lang="es-ES" sz="8000" b="1" dirty="0">
              <a:latin typeface="Forte" pitchFamily="66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0" y="1428742"/>
          <a:ext cx="9429784" cy="4143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Título"/>
          <p:cNvSpPr>
            <a:spLocks noGrp="1"/>
          </p:cNvSpPr>
          <p:nvPr>
            <p:ph type="ctrTitle"/>
          </p:nvPr>
        </p:nvSpPr>
        <p:spPr>
          <a:xfrm>
            <a:off x="571472" y="0"/>
            <a:ext cx="8429652" cy="1612204"/>
          </a:xfrm>
        </p:spPr>
        <p:txBody>
          <a:bodyPr>
            <a:noAutofit/>
          </a:bodyPr>
          <a:lstStyle/>
          <a:p>
            <a:pPr algn="ctr"/>
            <a:r>
              <a:rPr lang="es-ES" sz="5400" dirty="0" smtClean="0"/>
              <a:t>Unidades De </a:t>
            </a:r>
            <a:br>
              <a:rPr lang="es-ES" sz="5400" dirty="0" smtClean="0"/>
            </a:br>
            <a:r>
              <a:rPr lang="es-ES" sz="5400" dirty="0" smtClean="0"/>
              <a:t>Información</a:t>
            </a:r>
            <a:endParaRPr lang="es-E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/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42976" y="142858"/>
            <a:ext cx="6543692" cy="885814"/>
          </a:xfrm>
        </p:spPr>
        <p:txBody>
          <a:bodyPr>
            <a:normAutofit fontScale="90000"/>
          </a:bodyPr>
          <a:lstStyle/>
          <a:p>
            <a:r>
              <a:rPr lang="es-ES" sz="4800" dirty="0" smtClean="0">
                <a:solidFill>
                  <a:schemeClr val="bg1"/>
                </a:solidFill>
              </a:rPr>
              <a:t>Divisiones del Ordenador</a:t>
            </a:r>
            <a:r>
              <a:rPr lang="es-ES" sz="4800" dirty="0" smtClean="0"/>
              <a:t/>
            </a:r>
            <a:br>
              <a:rPr lang="es-ES" sz="4800" dirty="0" smtClean="0"/>
            </a:br>
            <a:endParaRPr lang="es-ES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i="1" dirty="0" smtClean="0">
                <a:solidFill>
                  <a:schemeClr val="accent2">
                    <a:lumMod val="75000"/>
                  </a:schemeClr>
                </a:solidFill>
              </a:rPr>
              <a:t>Hardware</a:t>
            </a:r>
            <a:endParaRPr lang="es-ES" i="1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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Ratón</a:t>
            </a:r>
            <a:endParaRPr lang="es-E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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Teclado</a:t>
            </a:r>
          </a:p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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Impresora</a:t>
            </a:r>
          </a:p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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Monitor</a:t>
            </a:r>
          </a:p>
        </p:txBody>
      </p:sp>
      <p:sp>
        <p:nvSpPr>
          <p:cNvPr id="10" name="9 Marcador de texto"/>
          <p:cNvSpPr>
            <a:spLocks noGrp="1"/>
          </p:cNvSpPr>
          <p:nvPr>
            <p:ph type="body" sz="quarter" idx="3"/>
          </p:nvPr>
        </p:nvSpPr>
        <p:spPr>
          <a:xfrm>
            <a:off x="4643438" y="1357304"/>
            <a:ext cx="4041775" cy="536516"/>
          </a:xfrm>
        </p:spPr>
        <p:txBody>
          <a:bodyPr/>
          <a:lstStyle/>
          <a:p>
            <a:pPr lvl="0"/>
            <a:r>
              <a:rPr lang="es-ES" sz="2400" i="1" cap="none" dirty="0" smtClean="0">
                <a:solidFill>
                  <a:schemeClr val="accent2">
                    <a:lumMod val="75000"/>
                  </a:schemeClr>
                </a:solidFill>
              </a:rPr>
              <a:t>Software</a:t>
            </a:r>
          </a:p>
          <a:p>
            <a:endParaRPr lang="es-ES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"/>
              <a:defRPr/>
            </a:pPr>
            <a:r>
              <a:rPr lang="es-ES" sz="3600" b="1" dirty="0" smtClean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indows</a:t>
            </a:r>
          </a:p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"/>
              <a:defRPr/>
            </a:pPr>
            <a:r>
              <a:rPr lang="es-ES" b="1" dirty="0" err="1" smtClean="0">
                <a:solidFill>
                  <a:schemeClr val="accent2">
                    <a:lumMod val="75000"/>
                  </a:schemeClr>
                </a:solidFill>
              </a:rPr>
              <a:t>Solaris</a:t>
            </a:r>
            <a:endParaRPr lang="es-E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Font typeface="Wingdings" pitchFamily="2" charset="2"/>
              <a:buChar char="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Mac os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" pitchFamily="2" charset="2"/>
              <a:buChar char=""/>
              <a:defRPr/>
            </a:pPr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Ms office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</TotalTime>
  <Words>43</Words>
  <Application>Microsoft Office PowerPoint</Application>
  <PresentationFormat>Presentación en pantalla (16:9)</PresentationFormat>
  <Paragraphs>30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Módulo</vt:lpstr>
      <vt:lpstr>Miguel Angel Porras Melgar 2do Básico ``A`` 21.02.2013</vt:lpstr>
      <vt:lpstr>Unidades De  Información</vt:lpstr>
      <vt:lpstr>Diapositiva 3</vt:lpstr>
      <vt:lpstr>Divisiones del Ordenador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Miguel Angel Porras Melgar 2do Básico ``A`` 21.02.2013</dc:title>
  <dc:creator>alumnos</dc:creator>
  <cp:lastModifiedBy>alumnos</cp:lastModifiedBy>
  <cp:revision>4</cp:revision>
  <dcterms:created xsi:type="dcterms:W3CDTF">2013-02-21T16:40:57Z</dcterms:created>
  <dcterms:modified xsi:type="dcterms:W3CDTF">2013-02-21T17:14:38Z</dcterms:modified>
</cp:coreProperties>
</file>